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3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3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6E5E3-1D9D-CC4B-8597-F0781C6A8EE0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DEE26-AB02-AB46-987D-5F3B9BED3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5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74BDA-9ADB-494A-B43B-BC04DE792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F988B8-9529-EB42-B5C6-FD0E8CB74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AB446-DF4A-C34A-9934-968DF85B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7473A-CEE9-9F4B-B20C-55F12A8C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37328-28E5-E349-88D0-793E0E0BF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4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B3031-0480-7F4A-9C2B-65C8838FA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168B4F-6D55-2A4C-8323-7C8A66CEF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FF361-B1E6-0F47-BE6F-46556E37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3AE7A-C200-1348-9C2B-D2C14208D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0E9A5-6696-804E-ADF5-7137D736B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140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18D4C7-A770-2E40-8974-E5E2E8688F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D7D8E6-D36C-1645-A6E3-E03416EA2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4A7B5-4143-A54C-B474-1BEEDF78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A9E07-6A33-DD49-920B-F285A87AB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3E741-B6DF-4F4F-9AFE-0F91899EB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6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3DE9F-0666-8543-9656-204EF2385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6666-D51E-7043-89FF-9F32E2BE1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5D166-702A-5A40-807C-A813BB8B4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B5225-B3C6-324F-99C1-739F99262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28157-51E5-7D49-9C0B-F79061F5A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21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ADDEC-E614-9D4D-96DD-8DABAD3E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6C2A4-6F26-7947-8066-CAFAFEFB0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06433-6221-7447-BC30-49833C8E9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C3B6E-A59E-2840-8751-0AD7B3EAA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4ADF6-3007-1C4F-9A12-11C462918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70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DA343-2772-A945-936C-590AC70B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F526-6E87-DB4C-9448-50C31B99A8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7ACE1-A90C-7D4C-A8E5-87A93C763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B5EB1-A0CF-4144-B435-4F3E3A20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DC134-05B4-7443-9FDF-6626233D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D548A1-BEB7-0D4D-989B-982B13DDD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1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1DE65-A7F0-ED4D-B28C-E47EB5AAC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ABFA5-CDE2-7C40-A139-06D1F001B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DECCB-C3F0-B047-B25F-87B0E3CC8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7E5D45-E810-3444-A0BE-2A15E0D2C8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142711-B9D5-3549-AF97-F547DCE765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133C67-A076-9A46-B79C-8754B5FF4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8E0EC8-6FA2-FB41-92A9-DB50D0D0C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3E0F63-6714-2B4E-9E91-C946A71F5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6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9E267-63F6-9241-94D6-3FD314397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82A51C-4999-7449-9DCB-57FC7D0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A03624-3B95-2847-82BC-95384E10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AC821-CF05-5445-9FEE-5550FC9D8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7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83F744-93B1-664C-B5AD-DBA4D8292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688B91-F91F-EC44-A682-98EA20631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C9879-4DA0-384E-90D9-13446AF76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05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E83F3-3CD0-6F4B-9AB4-EF1550E5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36FB0-2D5B-2447-8D8A-211A3D774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C0959-B1F7-C842-B4A2-11A1999B2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2B95E-0E13-174A-A303-CBEB0039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D7DD6-44FD-8243-BD98-1B021B5FD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1F2F08-80ED-C74B-8648-019F9D05C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33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547DE-E963-834C-982A-B6919B3EF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E6FD15-DDAF-A348-B7A8-10B847B523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B14C2-C7FF-1F47-A4C5-FA03C8352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3E6153-0B00-6841-8918-7B42AE2A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8E4AB-A6A0-E84C-8CC8-ED53DE30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CFAFD-F2EA-B84D-9069-973FAC936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970E27-1D85-CD46-BEE3-404B50A6A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DABA8-8657-4448-B9DD-68391E403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200FB-6EFF-E848-B173-2A8A7B48B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25663-0971-0041-8459-2EEFC1D84B92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83271-3180-1141-BB39-A192ED881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4DA16-B1DE-3C42-BDF4-BF43C3CE3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0314-0B7E-5743-9B06-BD597C8A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9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11F7CEE-CAF4-C447-A292-F2290D5F9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D456E1-84C0-654D-8386-E30D840C87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Masterplan Delivery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D82E05-FE14-2948-A4A8-23BDDC11AB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Sutton </a:t>
            </a:r>
            <a:r>
              <a:rPr lang="en-US" dirty="0" err="1"/>
              <a:t>Coldfield</a:t>
            </a:r>
            <a:r>
              <a:rPr lang="en-US" dirty="0"/>
              <a:t> Town Centre.</a:t>
            </a:r>
          </a:p>
          <a:p>
            <a:endParaRPr lang="en-US" dirty="0"/>
          </a:p>
          <a:p>
            <a:r>
              <a:rPr lang="en-US" dirty="0"/>
              <a:t>Jan Rowley Regeneration </a:t>
            </a:r>
            <a:r>
              <a:rPr lang="en-US" dirty="0" err="1"/>
              <a:t>Programme</a:t>
            </a:r>
            <a:r>
              <a:rPr lang="en-US" dirty="0"/>
              <a:t> Director.</a:t>
            </a:r>
          </a:p>
        </p:txBody>
      </p:sp>
    </p:spTree>
    <p:extLst>
      <p:ext uri="{BB962C8B-B14F-4D97-AF65-F5344CB8AC3E}">
        <p14:creationId xmlns:p14="http://schemas.microsoft.com/office/powerpoint/2010/main" val="1498752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7134264-7EDC-C048-B88B-E2D5CE15F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E418FF-2541-064D-8B55-5B65118B2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Delivery Arrangements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64EE-2263-9343-B73D-7BC508250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Enable Partners to work collaboratively.</a:t>
            </a:r>
          </a:p>
          <a:p>
            <a:r>
              <a:rPr lang="en-US" dirty="0"/>
              <a:t>Specific Task Groups responsible for delivering elements of the Masterplan</a:t>
            </a:r>
          </a:p>
          <a:p>
            <a:r>
              <a:rPr lang="en-US" dirty="0"/>
              <a:t>Co-ordination of activities that rely on each other.</a:t>
            </a:r>
          </a:p>
          <a:p>
            <a:r>
              <a:rPr lang="en-US" dirty="0"/>
              <a:t>Senior Officers held to account for progress.</a:t>
            </a:r>
          </a:p>
          <a:p>
            <a:r>
              <a:rPr lang="en-US" dirty="0"/>
              <a:t>Regular briefings on that progress. </a:t>
            </a:r>
          </a:p>
          <a:p>
            <a:r>
              <a:rPr lang="en-US" dirty="0"/>
              <a:t>Town Council has the central role in ensuring the Masterplan is delivered </a:t>
            </a:r>
            <a:r>
              <a:rPr lang="en-US" dirty="0" err="1"/>
              <a:t>i.e</a:t>
            </a:r>
            <a:r>
              <a:rPr lang="en-US" dirty="0"/>
              <a:t> hold the ring.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56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BCE0635E-10BC-B548-960A-9887AAE8A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D11B8F-241B-3F42-AF10-854965078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to date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A374B-1963-6C45-AD92-7435B569F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Conversations with landowners /Developers re key sites. </a:t>
            </a:r>
          </a:p>
          <a:p>
            <a:r>
              <a:rPr lang="en-US" dirty="0"/>
              <a:t>Delivery arrangements with Partners.</a:t>
            </a:r>
          </a:p>
          <a:p>
            <a:r>
              <a:rPr lang="en-US" dirty="0"/>
              <a:t>Technical work relating to the Gateway/Interchange and Transport works.</a:t>
            </a:r>
          </a:p>
          <a:p>
            <a:r>
              <a:rPr lang="en-US" dirty="0"/>
              <a:t>Preparation for accessing funding with </a:t>
            </a:r>
            <a:r>
              <a:rPr lang="en-US" dirty="0" err="1"/>
              <a:t>TfWM</a:t>
            </a:r>
            <a:r>
              <a:rPr lang="en-US" dirty="0"/>
              <a:t> and BCC.</a:t>
            </a:r>
          </a:p>
          <a:p>
            <a:r>
              <a:rPr lang="en-US" dirty="0"/>
              <a:t>Key announcement c£50m highlighted in the CRSTS </a:t>
            </a:r>
            <a:r>
              <a:rPr lang="en-US" dirty="0" err="1"/>
              <a:t>Programme</a:t>
            </a:r>
            <a:r>
              <a:rPr lang="en-US" dirty="0"/>
              <a:t> 2022-2027</a:t>
            </a:r>
          </a:p>
          <a:p>
            <a:r>
              <a:rPr lang="en-US" dirty="0"/>
              <a:t>Activities to access funding  </a:t>
            </a:r>
          </a:p>
          <a:p>
            <a:r>
              <a:rPr lang="en-US" dirty="0"/>
              <a:t>Indicative timeframes to progress delivery.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7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A7D031E1-65C3-494F-9716-93DF3A83C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FE5F81-935F-394E-B3B9-16D709299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Sutton Gateway/Interchange and Transport Works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960AE-2290-DD4D-8089-9840FF2E4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Funding secured for further technical and design work </a:t>
            </a:r>
          </a:p>
          <a:p>
            <a:r>
              <a:rPr lang="en-US" sz="3600" dirty="0"/>
              <a:t>Outline Business Cases for Interchange and associated transport works </a:t>
            </a:r>
          </a:p>
          <a:p>
            <a:r>
              <a:rPr lang="en-US" sz="3600" dirty="0"/>
              <a:t>Commence stakeholder engagement. </a:t>
            </a:r>
          </a:p>
          <a:p>
            <a:r>
              <a:rPr lang="en-US" sz="3600" dirty="0"/>
              <a:t>Progress active travel plans. </a:t>
            </a:r>
          </a:p>
          <a:p>
            <a:r>
              <a:rPr lang="en-US" sz="3600" dirty="0"/>
              <a:t>Release early funding for agreed work streams. </a:t>
            </a:r>
          </a:p>
          <a:p>
            <a:r>
              <a:rPr lang="en-US" sz="3600" dirty="0"/>
              <a:t> Co-ordinate highways and active travel works</a:t>
            </a:r>
          </a:p>
          <a:p>
            <a:r>
              <a:rPr lang="en-US" sz="3600" dirty="0"/>
              <a:t>Interchange start on site January 2023</a:t>
            </a:r>
          </a:p>
          <a:p>
            <a:r>
              <a:rPr lang="en-US" sz="3600" dirty="0"/>
              <a:t>Completion of Interchange – December 2024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592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7742D201-81A6-9C47-B8BB-18E9E484B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7ED31B-FFD2-BC40-AAB3-DC572CDB03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30376-02D0-F647-8EC5-8B839C57B2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Comments </a:t>
            </a:r>
          </a:p>
        </p:txBody>
      </p:sp>
    </p:spTree>
    <p:extLst>
      <p:ext uri="{BB962C8B-B14F-4D97-AF65-F5344CB8AC3E}">
        <p14:creationId xmlns:p14="http://schemas.microsoft.com/office/powerpoint/2010/main" val="2962486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E394F6FCE864782F155B71717AF36" ma:contentTypeVersion="13" ma:contentTypeDescription="Create a new document." ma:contentTypeScope="" ma:versionID="c2c0c39639903a2498436b8b7f2fc9de">
  <xsd:schema xmlns:xsd="http://www.w3.org/2001/XMLSchema" xmlns:xs="http://www.w3.org/2001/XMLSchema" xmlns:p="http://schemas.microsoft.com/office/2006/metadata/properties" xmlns:ns2="62348d18-a270-4f34-b567-e9e851c31306" xmlns:ns3="24df5a37-7113-42b9-ac87-d9a3d7396392" targetNamespace="http://schemas.microsoft.com/office/2006/metadata/properties" ma:root="true" ma:fieldsID="34e211088ef62204727bd0a49af8327e" ns2:_="" ns3:_="">
    <xsd:import namespace="62348d18-a270-4f34-b567-e9e851c31306"/>
    <xsd:import namespace="24df5a37-7113-42b9-ac87-d9a3d73963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48d18-a270-4f34-b567-e9e851c313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f5a37-7113-42b9-ac87-d9a3d739639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F1BAC9C-5CEB-4F83-87D7-052A6EFDC9DB}"/>
</file>

<file path=customXml/itemProps2.xml><?xml version="1.0" encoding="utf-8"?>
<ds:datastoreItem xmlns:ds="http://schemas.openxmlformats.org/officeDocument/2006/customXml" ds:itemID="{43E9255F-3C74-4F40-AD66-2E6FB61272D3}"/>
</file>

<file path=customXml/itemProps3.xml><?xml version="1.0" encoding="utf-8"?>
<ds:datastoreItem xmlns:ds="http://schemas.openxmlformats.org/officeDocument/2006/customXml" ds:itemID="{A44F7421-9D81-42E4-98C6-8ED9C83C7440}"/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194</Words>
  <Application>Microsoft Macintosh PowerPoint</Application>
  <PresentationFormat>Widescreen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Masterplan Delivery</vt:lpstr>
      <vt:lpstr>Delivery Arrangements </vt:lpstr>
      <vt:lpstr>Progress to date </vt:lpstr>
      <vt:lpstr>Sutton Gateway/Interchange and Transport Works </vt:lpstr>
      <vt:lpstr>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Masterplan Delivery</dc:title>
  <dc:creator>Jan Rowley</dc:creator>
  <cp:lastModifiedBy>Jan Rowley</cp:lastModifiedBy>
  <cp:revision>8</cp:revision>
  <dcterms:created xsi:type="dcterms:W3CDTF">2021-10-18T13:38:13Z</dcterms:created>
  <dcterms:modified xsi:type="dcterms:W3CDTF">2021-11-10T13:20:14Z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0x010100B37E394F6FCE864782F155B71717AF36</vt:lpwstr>
  </property>
</Properties>
</file>